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74" r:id="rId10"/>
    <p:sldId id="262" r:id="rId11"/>
    <p:sldId id="272" r:id="rId12"/>
    <p:sldId id="273" r:id="rId13"/>
    <p:sldId id="263" r:id="rId14"/>
    <p:sldId id="264" r:id="rId15"/>
    <p:sldId id="267" r:id="rId16"/>
    <p:sldId id="268" r:id="rId17"/>
    <p:sldId id="269" r:id="rId18"/>
    <p:sldId id="270" r:id="rId19"/>
    <p:sldId id="271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enko\Desktop\Цифровизация Профсоюза\Презентации по бонусной программе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135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2" y="3219822"/>
            <a:ext cx="3600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9677" r="12057"/>
          <a:stretch/>
        </p:blipFill>
        <p:spPr>
          <a:xfrm>
            <a:off x="3851920" y="3291830"/>
            <a:ext cx="1377137" cy="151216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91630"/>
            <a:ext cx="1872208" cy="2875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91629"/>
            <a:ext cx="1800200" cy="2875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enko\Desktop\Цифровизация Профсоюза\Презентации по бонусной программе\7.jpg"/>
          <p:cNvPicPr>
            <a:picLocks noChangeAspect="1" noChangeArrowheads="1"/>
          </p:cNvPicPr>
          <p:nvPr/>
        </p:nvPicPr>
        <p:blipFill rotWithShape="1">
          <a:blip r:embed="rId2" cstate="print"/>
          <a:srcRect b="81191"/>
          <a:stretch/>
        </p:blipFill>
        <p:spPr bwMode="auto">
          <a:xfrm>
            <a:off x="0" y="20135"/>
            <a:ext cx="9144000" cy="967439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62538"/>
            <a:ext cx="3321738" cy="43697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73718"/>
            <a:ext cx="3363933" cy="43697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3219822"/>
            <a:ext cx="3600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Geenko\Desktop\Цифровизация Профсоюза\Презентации по бонусной программе\7.jpg"/>
          <p:cNvPicPr>
            <a:picLocks noChangeAspect="1" noChangeArrowheads="1"/>
          </p:cNvPicPr>
          <p:nvPr/>
        </p:nvPicPr>
        <p:blipFill rotWithShape="1">
          <a:blip r:embed="rId2" cstate="print"/>
          <a:srcRect l="-1576" t="95199" r="1576" b="-30800"/>
          <a:stretch/>
        </p:blipFill>
        <p:spPr bwMode="auto">
          <a:xfrm>
            <a:off x="-180528" y="4839854"/>
            <a:ext cx="9324528" cy="186728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941" y="987574"/>
            <a:ext cx="1717713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98754"/>
            <a:ext cx="1789978" cy="330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769" y="773718"/>
            <a:ext cx="3363933" cy="43697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949" y="998754"/>
            <a:ext cx="1730886" cy="33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6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enko\Desktop\Цифровизация Профсоюза\Презентации по бонусной программе\7.jpg"/>
          <p:cNvPicPr>
            <a:picLocks noChangeAspect="1" noChangeArrowheads="1"/>
          </p:cNvPicPr>
          <p:nvPr/>
        </p:nvPicPr>
        <p:blipFill rotWithShape="1">
          <a:blip r:embed="rId2" cstate="print"/>
          <a:srcRect b="81191"/>
          <a:stretch/>
        </p:blipFill>
        <p:spPr bwMode="auto">
          <a:xfrm>
            <a:off x="0" y="20135"/>
            <a:ext cx="9144000" cy="967439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43558"/>
            <a:ext cx="3330000" cy="4380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92" y="843558"/>
            <a:ext cx="3434400" cy="4341988"/>
          </a:xfrm>
          <a:prstGeom prst="rect">
            <a:avLst/>
          </a:prstGeom>
        </p:spPr>
      </p:pic>
      <p:pic>
        <p:nvPicPr>
          <p:cNvPr id="7" name="Picture 2" descr="C:\Users\Geenko\Desktop\Цифровизация Профсоюза\Презентации по бонусной программе\7.jpg"/>
          <p:cNvPicPr>
            <a:picLocks noChangeAspect="1" noChangeArrowheads="1"/>
          </p:cNvPicPr>
          <p:nvPr/>
        </p:nvPicPr>
        <p:blipFill rotWithShape="1">
          <a:blip r:embed="rId2" cstate="print"/>
          <a:srcRect l="-1576" t="95199" r="1576" b="-30800"/>
          <a:stretch/>
        </p:blipFill>
        <p:spPr bwMode="auto">
          <a:xfrm>
            <a:off x="-180528" y="4839854"/>
            <a:ext cx="9324528" cy="186728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88" y="1097862"/>
            <a:ext cx="1728192" cy="3199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82" y="1094179"/>
            <a:ext cx="1685113" cy="322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34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Geenko\Desktop\Цифровизация Профсоюза\Презентации по бонусной программе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70"/>
            <a:ext cx="9144000" cy="50920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1707654"/>
            <a:ext cx="12961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923678"/>
            <a:ext cx="23042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Geenko\Desktop\Цифровизация Профсоюза\Презентации по бонусной программе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60"/>
            <a:ext cx="9144000" cy="513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Geenko\Desktop\Цифровизация Профсоюза\Презентации по бонусной программе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111" t="12673" r="11111" b="8315"/>
          <a:stretch/>
        </p:blipFill>
        <p:spPr>
          <a:xfrm>
            <a:off x="554502" y="915566"/>
            <a:ext cx="5097618" cy="3655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Geenko\Desktop\Цифровизация Профсоюза\Презентации по бонусной программе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Geenko\Desktop\Цифровизация Профсоюза\Презентации по бонусной программе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Geenko\Desktop\Цифровизация Профсоюза\Презентации по бонусной программе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2355726"/>
            <a:ext cx="19442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8 800 600 84 00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Geenko\Desktop\Цифровизация Профсоюза\Презентации по бонусной программе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Geenko\Desktop\Цифровизация Профсоюза\Презентации по бонусной программе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Geenko\Desktop\Цифровизация Профсоюза\Презентации по бонусной программ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Geenko\Desktop\Цифровизация Профсоюза\Презентации по бонусной программе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Geenko\Desktop\Цифровизация Профсоюза\Презентации по бонусной программе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Geenko\Desktop\Цифровизация Профсоюза\Презентации по бонусной программе\6.jpg"/>
          <p:cNvPicPr>
            <a:picLocks noChangeAspect="1" noChangeArrowheads="1"/>
          </p:cNvPicPr>
          <p:nvPr/>
        </p:nvPicPr>
        <p:blipFill>
          <a:blip r:embed="rId2" cstate="print"/>
          <a:srcRect b="27600"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Geenko\Desktop\Цифровизация Профсоюза\Презентации по бонусной программе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Geenko\Desktop\Цифровизация Профсоюза\Презентации по бонусной программе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165" t="11578" r="11611" b="9026"/>
          <a:stretch/>
        </p:blipFill>
        <p:spPr>
          <a:xfrm>
            <a:off x="323528" y="1063229"/>
            <a:ext cx="5472608" cy="26606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eenko\Desktop\Цифровизация Профсоюза\Презентации по бонусной программе\14.jpg"/>
          <p:cNvPicPr>
            <a:picLocks noChangeAspect="1" noChangeArrowheads="1"/>
          </p:cNvPicPr>
          <p:nvPr/>
        </p:nvPicPr>
        <p:blipFill rotWithShape="1">
          <a:blip r:embed="rId2" cstate="print"/>
          <a:srcRect b="83599"/>
          <a:stretch/>
        </p:blipFill>
        <p:spPr bwMode="auto">
          <a:xfrm>
            <a:off x="0" y="0"/>
            <a:ext cx="9144000" cy="8435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844" t="11900" r="12195" b="10401"/>
          <a:stretch/>
        </p:blipFill>
        <p:spPr>
          <a:xfrm>
            <a:off x="899592" y="915566"/>
            <a:ext cx="732146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16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</Words>
  <Application>Microsoft Office PowerPoint</Application>
  <PresentationFormat>Экран (16:9)</PresentationFormat>
  <Paragraphs>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Geenko</dc:creator>
  <cp:lastModifiedBy>asgeenko@outlook.com</cp:lastModifiedBy>
  <cp:revision>11</cp:revision>
  <dcterms:created xsi:type="dcterms:W3CDTF">2019-09-24T06:11:04Z</dcterms:created>
  <dcterms:modified xsi:type="dcterms:W3CDTF">2019-11-18T18:42:25Z</dcterms:modified>
</cp:coreProperties>
</file>